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71" dt="2024-09-19T16:53:54.7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21"/>
    <p:restoredTop sz="94682"/>
  </p:normalViewPr>
  <p:slideViewPr>
    <p:cSldViewPr snapToGrid="0">
      <p:cViewPr varScale="1">
        <p:scale>
          <a:sx n="78" d="100"/>
          <a:sy n="78" d="100"/>
        </p:scale>
        <p:origin x="2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Relationship Id="rId14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554EE395-C155-4842-9381-DC5EFB4929C4}"/>
    <pc:docChg chg="undo custSel addSld modSld">
      <pc:chgData name="Maxwell Cook" userId="6270a8f4b8f62cae" providerId="LiveId" clId="{554EE395-C155-4842-9381-DC5EFB4929C4}" dt="2024-09-20T22:08:11.908" v="452" actId="478"/>
      <pc:docMkLst>
        <pc:docMk/>
      </pc:docMkLst>
      <pc:sldChg chg="addSp delSp modSp mod">
        <pc:chgData name="Maxwell Cook" userId="6270a8f4b8f62cae" providerId="LiveId" clId="{554EE395-C155-4842-9381-DC5EFB4929C4}" dt="2024-09-17T20:53:31.613" v="218" actId="14826"/>
        <pc:sldMkLst>
          <pc:docMk/>
          <pc:sldMk cId="4002282328" sldId="256"/>
        </pc:sldMkLst>
        <pc:spChg chg="add mod">
          <ac:chgData name="Maxwell Cook" userId="6270a8f4b8f62cae" providerId="LiveId" clId="{554EE395-C155-4842-9381-DC5EFB4929C4}" dt="2024-09-17T18:28:34.475" v="187" actId="1076"/>
          <ac:spMkLst>
            <pc:docMk/>
            <pc:sldMk cId="4002282328" sldId="256"/>
            <ac:spMk id="12" creationId="{EE371FB5-7BFD-85DF-0F9D-9EACA54E105A}"/>
          </ac:spMkLst>
        </pc:spChg>
        <pc:spChg chg="add mod">
          <ac:chgData name="Maxwell Cook" userId="6270a8f4b8f62cae" providerId="LiveId" clId="{554EE395-C155-4842-9381-DC5EFB4929C4}" dt="2024-09-17T18:28:39.418" v="188" actId="1076"/>
          <ac:spMkLst>
            <pc:docMk/>
            <pc:sldMk cId="4002282328" sldId="256"/>
            <ac:spMk id="14" creationId="{2E83702C-A806-29CA-993E-A158293515A8}"/>
          </ac:spMkLst>
        </pc:spChg>
        <pc:spChg chg="add mod">
          <ac:chgData name="Maxwell Cook" userId="6270a8f4b8f62cae" providerId="LiveId" clId="{554EE395-C155-4842-9381-DC5EFB4929C4}" dt="2024-09-17T17:48:40.384" v="177"/>
          <ac:spMkLst>
            <pc:docMk/>
            <pc:sldMk cId="4002282328" sldId="256"/>
            <ac:spMk id="16" creationId="{4981BDC0-78DA-740D-3A94-67FE2900DB2C}"/>
          </ac:spMkLst>
        </pc:spChg>
        <pc:spChg chg="del mod">
          <ac:chgData name="Maxwell Cook" userId="6270a8f4b8f62cae" providerId="LiveId" clId="{554EE395-C155-4842-9381-DC5EFB4929C4}" dt="2024-09-17T03:05:30.906" v="126" actId="478"/>
          <ac:spMkLst>
            <pc:docMk/>
            <pc:sldMk cId="4002282328" sldId="256"/>
            <ac:spMk id="17" creationId="{B289F20D-C78F-EF97-4801-D42D4A2BB14F}"/>
          </ac:spMkLst>
        </pc:spChg>
        <pc:spChg chg="add mod">
          <ac:chgData name="Maxwell Cook" userId="6270a8f4b8f62cae" providerId="LiveId" clId="{554EE395-C155-4842-9381-DC5EFB4929C4}" dt="2024-09-17T18:29:26.541" v="200" actId="1076"/>
          <ac:spMkLst>
            <pc:docMk/>
            <pc:sldMk cId="4002282328" sldId="256"/>
            <ac:spMk id="17" creationId="{F1CFDE2A-E381-1C58-7013-1EB88D311069}"/>
          </ac:spMkLst>
        </pc:spChg>
        <pc:spChg chg="add mod">
          <ac:chgData name="Maxwell Cook" userId="6270a8f4b8f62cae" providerId="LiveId" clId="{554EE395-C155-4842-9381-DC5EFB4929C4}" dt="2024-09-17T18:29:28.733" v="202" actId="20577"/>
          <ac:spMkLst>
            <pc:docMk/>
            <pc:sldMk cId="4002282328" sldId="256"/>
            <ac:spMk id="18" creationId="{C1382E4A-8948-DE8D-EDDC-6319B7BA93A3}"/>
          </ac:spMkLst>
        </pc:spChg>
        <pc:spChg chg="del">
          <ac:chgData name="Maxwell Cook" userId="6270a8f4b8f62cae" providerId="LiveId" clId="{554EE395-C155-4842-9381-DC5EFB4929C4}" dt="2024-09-16T15:30:17.875" v="7" actId="478"/>
          <ac:spMkLst>
            <pc:docMk/>
            <pc:sldMk cId="4002282328" sldId="256"/>
            <ac:spMk id="18" creationId="{D755EA36-8138-6298-E8C1-BD4C8772053E}"/>
          </ac:spMkLst>
        </pc:spChg>
        <pc:spChg chg="add mod">
          <ac:chgData name="Maxwell Cook" userId="6270a8f4b8f62cae" providerId="LiveId" clId="{554EE395-C155-4842-9381-DC5EFB4929C4}" dt="2024-09-17T18:29:46.383" v="206" actId="20577"/>
          <ac:spMkLst>
            <pc:docMk/>
            <pc:sldMk cId="4002282328" sldId="256"/>
            <ac:spMk id="19" creationId="{817D21FD-62D3-8496-C45D-2B840EA25221}"/>
          </ac:spMkLst>
        </pc:spChg>
        <pc:spChg chg="add mod">
          <ac:chgData name="Maxwell Cook" userId="6270a8f4b8f62cae" providerId="LiveId" clId="{554EE395-C155-4842-9381-DC5EFB4929C4}" dt="2024-09-17T18:29:56.090" v="210" actId="20577"/>
          <ac:spMkLst>
            <pc:docMk/>
            <pc:sldMk cId="4002282328" sldId="256"/>
            <ac:spMk id="20" creationId="{F231DF59-F86A-4D62-BD76-9252EC05C96D}"/>
          </ac:spMkLst>
        </pc:spChg>
        <pc:picChg chg="add mod">
          <ac:chgData name="Maxwell Cook" userId="6270a8f4b8f62cae" providerId="LiveId" clId="{554EE395-C155-4842-9381-DC5EFB4929C4}" dt="2024-09-17T18:29:10.386" v="196" actId="1076"/>
          <ac:picMkLst>
            <pc:docMk/>
            <pc:sldMk cId="4002282328" sldId="256"/>
            <ac:picMk id="3" creationId="{9B4B95A9-9FB2-FE92-69C7-9F2518648F82}"/>
          </ac:picMkLst>
        </pc:picChg>
        <pc:picChg chg="add mod">
          <ac:chgData name="Maxwell Cook" userId="6270a8f4b8f62cae" providerId="LiveId" clId="{554EE395-C155-4842-9381-DC5EFB4929C4}" dt="2024-09-17T18:30:11.669" v="212" actId="1076"/>
          <ac:picMkLst>
            <pc:docMk/>
            <pc:sldMk cId="4002282328" sldId="256"/>
            <ac:picMk id="4" creationId="{0C650BF5-3653-9E7F-E192-FF484003CC56}"/>
          </ac:picMkLst>
        </pc:picChg>
        <pc:picChg chg="add del mod">
          <ac:chgData name="Maxwell Cook" userId="6270a8f4b8f62cae" providerId="LiveId" clId="{554EE395-C155-4842-9381-DC5EFB4929C4}" dt="2024-09-16T15:44:28.011" v="62" actId="478"/>
          <ac:picMkLst>
            <pc:docMk/>
            <pc:sldMk cId="4002282328" sldId="256"/>
            <ac:picMk id="5" creationId="{4CBDEACB-CBB0-7425-5767-EBEF1F4A57BB}"/>
          </ac:picMkLst>
        </pc:picChg>
        <pc:picChg chg="add mod">
          <ac:chgData name="Maxwell Cook" userId="6270a8f4b8f62cae" providerId="LiveId" clId="{554EE395-C155-4842-9381-DC5EFB4929C4}" dt="2024-09-17T18:30:09.182" v="211" actId="1076"/>
          <ac:picMkLst>
            <pc:docMk/>
            <pc:sldMk cId="4002282328" sldId="256"/>
            <ac:picMk id="6" creationId="{4DA2E845-DE3A-0934-7E91-D7202409B55A}"/>
          </ac:picMkLst>
        </pc:picChg>
        <pc:picChg chg="add del mod">
          <ac:chgData name="Maxwell Cook" userId="6270a8f4b8f62cae" providerId="LiveId" clId="{554EE395-C155-4842-9381-DC5EFB4929C4}" dt="2024-09-16T15:44:27.463" v="61" actId="478"/>
          <ac:picMkLst>
            <pc:docMk/>
            <pc:sldMk cId="4002282328" sldId="256"/>
            <ac:picMk id="7" creationId="{32B01F1F-3FCA-AF4F-123E-E7B98A17D03F}"/>
          </ac:picMkLst>
        </pc:picChg>
        <pc:picChg chg="add mod">
          <ac:chgData name="Maxwell Cook" userId="6270a8f4b8f62cae" providerId="LiveId" clId="{554EE395-C155-4842-9381-DC5EFB4929C4}" dt="2024-09-17T20:53:25.752" v="217" actId="14826"/>
          <ac:picMkLst>
            <pc:docMk/>
            <pc:sldMk cId="4002282328" sldId="256"/>
            <ac:picMk id="8" creationId="{D03F92B7-A830-094B-070F-0D53F0F6DF4B}"/>
          </ac:picMkLst>
        </pc:picChg>
        <pc:picChg chg="add del mod">
          <ac:chgData name="Maxwell Cook" userId="6270a8f4b8f62cae" providerId="LiveId" clId="{554EE395-C155-4842-9381-DC5EFB4929C4}" dt="2024-09-16T15:49:24.716" v="63" actId="478"/>
          <ac:picMkLst>
            <pc:docMk/>
            <pc:sldMk cId="4002282328" sldId="256"/>
            <ac:picMk id="9" creationId="{071D05C6-9C9A-190C-4BA9-105F0367EDB7}"/>
          </ac:picMkLst>
        </pc:picChg>
        <pc:picChg chg="add mod">
          <ac:chgData name="Maxwell Cook" userId="6270a8f4b8f62cae" providerId="LiveId" clId="{554EE395-C155-4842-9381-DC5EFB4929C4}" dt="2024-09-17T20:53:31.613" v="218" actId="14826"/>
          <ac:picMkLst>
            <pc:docMk/>
            <pc:sldMk cId="4002282328" sldId="256"/>
            <ac:picMk id="10" creationId="{074D9D73-9867-B428-ADDE-F0996B4BE0EF}"/>
          </ac:picMkLst>
        </pc:picChg>
        <pc:picChg chg="add mod">
          <ac:chgData name="Maxwell Cook" userId="6270a8f4b8f62cae" providerId="LiveId" clId="{554EE395-C155-4842-9381-DC5EFB4929C4}" dt="2024-09-16T15:56:28.193" v="105" actId="1076"/>
          <ac:picMkLst>
            <pc:docMk/>
            <pc:sldMk cId="4002282328" sldId="256"/>
            <ac:picMk id="11" creationId="{A84D6566-1C02-0794-13CA-8790C959EE92}"/>
          </ac:picMkLst>
        </pc:picChg>
        <pc:picChg chg="add del mod">
          <ac:chgData name="Maxwell Cook" userId="6270a8f4b8f62cae" providerId="LiveId" clId="{554EE395-C155-4842-9381-DC5EFB4929C4}" dt="2024-09-17T17:45:24.898" v="133" actId="478"/>
          <ac:picMkLst>
            <pc:docMk/>
            <pc:sldMk cId="4002282328" sldId="256"/>
            <ac:picMk id="13" creationId="{07948752-9C22-0BD7-A94E-C662801EDAC6}"/>
          </ac:picMkLst>
        </pc:picChg>
        <pc:picChg chg="add del mod">
          <ac:chgData name="Maxwell Cook" userId="6270a8f4b8f62cae" providerId="LiveId" clId="{554EE395-C155-4842-9381-DC5EFB4929C4}" dt="2024-09-17T17:44:42.489" v="127" actId="478"/>
          <ac:picMkLst>
            <pc:docMk/>
            <pc:sldMk cId="4002282328" sldId="256"/>
            <ac:picMk id="15" creationId="{0E54A7DE-9F13-4B41-6E32-74792115DBF7}"/>
          </ac:picMkLst>
        </pc:picChg>
        <pc:picChg chg="add del mod">
          <ac:chgData name="Maxwell Cook" userId="6270a8f4b8f62cae" providerId="LiveId" clId="{554EE395-C155-4842-9381-DC5EFB4929C4}" dt="2024-09-16T15:56:11.831" v="102" actId="478"/>
          <ac:picMkLst>
            <pc:docMk/>
            <pc:sldMk cId="4002282328" sldId="256"/>
            <ac:picMk id="16" creationId="{DE303718-5E03-ABA0-03DB-BDACD538B0E4}"/>
          </ac:picMkLst>
        </pc:picChg>
        <pc:picChg chg="add del mod">
          <ac:chgData name="Maxwell Cook" userId="6270a8f4b8f62cae" providerId="LiveId" clId="{554EE395-C155-4842-9381-DC5EFB4929C4}" dt="2024-09-16T15:57:54.649" v="112" actId="478"/>
          <ac:picMkLst>
            <pc:docMk/>
            <pc:sldMk cId="4002282328" sldId="256"/>
            <ac:picMk id="20" creationId="{02EBF0A5-26D1-60B2-9857-2BE8CC6DCC42}"/>
          </ac:picMkLst>
        </pc:picChg>
        <pc:picChg chg="add del mod">
          <ac:chgData name="Maxwell Cook" userId="6270a8f4b8f62cae" providerId="LiveId" clId="{554EE395-C155-4842-9381-DC5EFB4929C4}" dt="2024-09-17T17:45:47.302" v="139" actId="478"/>
          <ac:picMkLst>
            <pc:docMk/>
            <pc:sldMk cId="4002282328" sldId="256"/>
            <ac:picMk id="22" creationId="{537B15BA-D164-EB66-BBEE-93DE272DD01B}"/>
          </ac:picMkLst>
        </pc:picChg>
        <pc:picChg chg="del mod">
          <ac:chgData name="Maxwell Cook" userId="6270a8f4b8f62cae" providerId="LiveId" clId="{554EE395-C155-4842-9381-DC5EFB4929C4}" dt="2024-09-16T15:34:20.188" v="28" actId="478"/>
          <ac:picMkLst>
            <pc:docMk/>
            <pc:sldMk cId="4002282328" sldId="256"/>
            <ac:picMk id="24" creationId="{064B9E22-C609-0A47-68CA-8386B999E77A}"/>
          </ac:picMkLst>
        </pc:picChg>
        <pc:picChg chg="add del mod">
          <ac:chgData name="Maxwell Cook" userId="6270a8f4b8f62cae" providerId="LiveId" clId="{554EE395-C155-4842-9381-DC5EFB4929C4}" dt="2024-09-17T17:45:48.545" v="140" actId="478"/>
          <ac:picMkLst>
            <pc:docMk/>
            <pc:sldMk cId="4002282328" sldId="256"/>
            <ac:picMk id="25" creationId="{04B2AD9C-B5EE-1EF4-52C7-5C77C26BA080}"/>
          </ac:picMkLst>
        </pc:picChg>
        <pc:picChg chg="del mod">
          <ac:chgData name="Maxwell Cook" userId="6270a8f4b8f62cae" providerId="LiveId" clId="{554EE395-C155-4842-9381-DC5EFB4929C4}" dt="2024-09-16T15:43:56.882" v="51" actId="478"/>
          <ac:picMkLst>
            <pc:docMk/>
            <pc:sldMk cId="4002282328" sldId="256"/>
            <ac:picMk id="26" creationId="{7F8D3178-9EDF-CCD7-F09A-06122A07CD70}"/>
          </ac:picMkLst>
        </pc:picChg>
        <pc:picChg chg="del mod">
          <ac:chgData name="Maxwell Cook" userId="6270a8f4b8f62cae" providerId="LiveId" clId="{554EE395-C155-4842-9381-DC5EFB4929C4}" dt="2024-09-16T15:55:38.355" v="90" actId="478"/>
          <ac:picMkLst>
            <pc:docMk/>
            <pc:sldMk cId="4002282328" sldId="256"/>
            <ac:picMk id="30" creationId="{8220BFC3-3EFC-7DD0-1814-4E793F1295C2}"/>
          </ac:picMkLst>
        </pc:picChg>
        <pc:picChg chg="del">
          <ac:chgData name="Maxwell Cook" userId="6270a8f4b8f62cae" providerId="LiveId" clId="{554EE395-C155-4842-9381-DC5EFB4929C4}" dt="2024-09-16T15:30:01.190" v="0" actId="478"/>
          <ac:picMkLst>
            <pc:docMk/>
            <pc:sldMk cId="4002282328" sldId="256"/>
            <ac:picMk id="31" creationId="{766209CF-373B-211A-EFB1-E97A9DD95D3D}"/>
          </ac:picMkLst>
        </pc:picChg>
        <pc:picChg chg="del mod">
          <ac:chgData name="Maxwell Cook" userId="6270a8f4b8f62cae" providerId="LiveId" clId="{554EE395-C155-4842-9381-DC5EFB4929C4}" dt="2024-09-16T15:30:34.070" v="15" actId="478"/>
          <ac:picMkLst>
            <pc:docMk/>
            <pc:sldMk cId="4002282328" sldId="256"/>
            <ac:picMk id="32" creationId="{2DB924BF-CA1E-345C-0EC3-A7B691D35566}"/>
          </ac:picMkLst>
        </pc:picChg>
        <pc:picChg chg="del mod">
          <ac:chgData name="Maxwell Cook" userId="6270a8f4b8f62cae" providerId="LiveId" clId="{554EE395-C155-4842-9381-DC5EFB4929C4}" dt="2024-09-16T15:55:39.307" v="91" actId="478"/>
          <ac:picMkLst>
            <pc:docMk/>
            <pc:sldMk cId="4002282328" sldId="256"/>
            <ac:picMk id="33" creationId="{F898F306-61FE-1901-007A-425487BC9143}"/>
          </ac:picMkLst>
        </pc:picChg>
      </pc:sldChg>
      <pc:sldChg chg="addSp delSp modSp mod">
        <pc:chgData name="Maxwell Cook" userId="6270a8f4b8f62cae" providerId="LiveId" clId="{554EE395-C155-4842-9381-DC5EFB4929C4}" dt="2024-09-18T18:48:54.065" v="256" actId="1076"/>
        <pc:sldMkLst>
          <pc:docMk/>
          <pc:sldMk cId="1175924298" sldId="257"/>
        </pc:sldMkLst>
        <pc:spChg chg="del">
          <ac:chgData name="Maxwell Cook" userId="6270a8f4b8f62cae" providerId="LiveId" clId="{554EE395-C155-4842-9381-DC5EFB4929C4}" dt="2024-09-18T18:42:05.257" v="219" actId="478"/>
          <ac:spMkLst>
            <pc:docMk/>
            <pc:sldMk cId="1175924298" sldId="257"/>
            <ac:spMk id="2" creationId="{5111F1CE-F2EC-15CB-8644-F0B85E0FF4D3}"/>
          </ac:spMkLst>
        </pc:spChg>
        <pc:spChg chg="del">
          <ac:chgData name="Maxwell Cook" userId="6270a8f4b8f62cae" providerId="LiveId" clId="{554EE395-C155-4842-9381-DC5EFB4929C4}" dt="2024-09-18T18:42:07.076" v="220" actId="478"/>
          <ac:spMkLst>
            <pc:docMk/>
            <pc:sldMk cId="1175924298" sldId="257"/>
            <ac:spMk id="3" creationId="{83224F2E-CF5A-96BF-37B9-4F75F0E5FFF0}"/>
          </ac:spMkLst>
        </pc:spChg>
        <pc:spChg chg="add mod">
          <ac:chgData name="Maxwell Cook" userId="6270a8f4b8f62cae" providerId="LiveId" clId="{554EE395-C155-4842-9381-DC5EFB4929C4}" dt="2024-09-18T18:47:26.133" v="234"/>
          <ac:spMkLst>
            <pc:docMk/>
            <pc:sldMk cId="1175924298" sldId="257"/>
            <ac:spMk id="10" creationId="{950A9645-135C-11DD-A33A-FC8F92CE1224}"/>
          </ac:spMkLst>
        </pc:spChg>
        <pc:spChg chg="add mod">
          <ac:chgData name="Maxwell Cook" userId="6270a8f4b8f62cae" providerId="LiveId" clId="{554EE395-C155-4842-9381-DC5EFB4929C4}" dt="2024-09-18T18:47:31.630" v="235"/>
          <ac:spMkLst>
            <pc:docMk/>
            <pc:sldMk cId="1175924298" sldId="257"/>
            <ac:spMk id="11" creationId="{C81E7831-38AD-3875-5172-FFB161D4B7B0}"/>
          </ac:spMkLst>
        </pc:spChg>
        <pc:spChg chg="add mod">
          <ac:chgData name="Maxwell Cook" userId="6270a8f4b8f62cae" providerId="LiveId" clId="{554EE395-C155-4842-9381-DC5EFB4929C4}" dt="2024-09-18T18:48:50.057" v="255" actId="1076"/>
          <ac:spMkLst>
            <pc:docMk/>
            <pc:sldMk cId="1175924298" sldId="257"/>
            <ac:spMk id="13" creationId="{C873F28E-6CEF-169D-A4A9-164D27DF38D7}"/>
          </ac:spMkLst>
        </pc:spChg>
        <pc:spChg chg="add mod">
          <ac:chgData name="Maxwell Cook" userId="6270a8f4b8f62cae" providerId="LiveId" clId="{554EE395-C155-4842-9381-DC5EFB4929C4}" dt="2024-09-18T18:48:54.065" v="256" actId="1076"/>
          <ac:spMkLst>
            <pc:docMk/>
            <pc:sldMk cId="1175924298" sldId="257"/>
            <ac:spMk id="14" creationId="{66E4F145-A8A2-A078-D5B9-66A777C6E021}"/>
          </ac:spMkLst>
        </pc:spChg>
        <pc:picChg chg="add mod">
          <ac:chgData name="Maxwell Cook" userId="6270a8f4b8f62cae" providerId="LiveId" clId="{554EE395-C155-4842-9381-DC5EFB4929C4}" dt="2024-09-18T18:48:45.215" v="254" actId="1076"/>
          <ac:picMkLst>
            <pc:docMk/>
            <pc:sldMk cId="1175924298" sldId="257"/>
            <ac:picMk id="5" creationId="{218E3287-C23F-F3B0-3A3A-A470A2E749B9}"/>
          </ac:picMkLst>
        </pc:picChg>
        <pc:picChg chg="add del mod">
          <ac:chgData name="Maxwell Cook" userId="6270a8f4b8f62cae" providerId="LiveId" clId="{554EE395-C155-4842-9381-DC5EFB4929C4}" dt="2024-09-18T18:47:04.928" v="228" actId="478"/>
          <ac:picMkLst>
            <pc:docMk/>
            <pc:sldMk cId="1175924298" sldId="257"/>
            <ac:picMk id="7" creationId="{D903B8CF-6135-3B92-F1D8-27A2F80CD4D1}"/>
          </ac:picMkLst>
        </pc:picChg>
        <pc:picChg chg="add mod">
          <ac:chgData name="Maxwell Cook" userId="6270a8f4b8f62cae" providerId="LiveId" clId="{554EE395-C155-4842-9381-DC5EFB4929C4}" dt="2024-09-18T18:48:27.478" v="249" actId="1076"/>
          <ac:picMkLst>
            <pc:docMk/>
            <pc:sldMk cId="1175924298" sldId="257"/>
            <ac:picMk id="9" creationId="{3888B632-8D26-5890-E2D6-04859239E914}"/>
          </ac:picMkLst>
        </pc:picChg>
        <pc:picChg chg="add">
          <ac:chgData name="Maxwell Cook" userId="6270a8f4b8f62cae" providerId="LiveId" clId="{554EE395-C155-4842-9381-DC5EFB4929C4}" dt="2024-09-18T18:47:37.918" v="236"/>
          <ac:picMkLst>
            <pc:docMk/>
            <pc:sldMk cId="1175924298" sldId="257"/>
            <ac:picMk id="12" creationId="{BA30096B-DC91-F1CF-FBAE-C45A80580F5C}"/>
          </ac:picMkLst>
        </pc:picChg>
      </pc:sldChg>
      <pc:sldChg chg="addSp delSp modSp new mod">
        <pc:chgData name="Maxwell Cook" userId="6270a8f4b8f62cae" providerId="LiveId" clId="{554EE395-C155-4842-9381-DC5EFB4929C4}" dt="2024-09-19T16:46:43.992" v="388" actId="1076"/>
        <pc:sldMkLst>
          <pc:docMk/>
          <pc:sldMk cId="2609532179" sldId="258"/>
        </pc:sldMkLst>
        <pc:spChg chg="del">
          <ac:chgData name="Maxwell Cook" userId="6270a8f4b8f62cae" providerId="LiveId" clId="{554EE395-C155-4842-9381-DC5EFB4929C4}" dt="2024-09-19T16:35:36.435" v="258" actId="478"/>
          <ac:spMkLst>
            <pc:docMk/>
            <pc:sldMk cId="2609532179" sldId="258"/>
            <ac:spMk id="2" creationId="{2287ED2E-97D6-54BA-598B-4E188F373A8F}"/>
          </ac:spMkLst>
        </pc:spChg>
        <pc:spChg chg="del">
          <ac:chgData name="Maxwell Cook" userId="6270a8f4b8f62cae" providerId="LiveId" clId="{554EE395-C155-4842-9381-DC5EFB4929C4}" dt="2024-09-19T16:35:37.825" v="259" actId="478"/>
          <ac:spMkLst>
            <pc:docMk/>
            <pc:sldMk cId="2609532179" sldId="258"/>
            <ac:spMk id="3" creationId="{C3AF43DE-F361-B656-EEEE-7071F8E81245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14" creationId="{B4F88CEC-5903-9028-EA33-05B4E0AA5DD8}"/>
          </ac:spMkLst>
        </pc:spChg>
        <pc:spChg chg="add mod">
          <ac:chgData name="Maxwell Cook" userId="6270a8f4b8f62cae" providerId="LiveId" clId="{554EE395-C155-4842-9381-DC5EFB4929C4}" dt="2024-09-19T16:37:59" v="316"/>
          <ac:spMkLst>
            <pc:docMk/>
            <pc:sldMk cId="2609532179" sldId="258"/>
            <ac:spMk id="17" creationId="{7BFAC1AC-62C2-945A-A841-62DFCCF363A5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8" creationId="{9D3AB9B9-751B-AB69-F4FC-4A89A8104F6F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9" creationId="{CDE0C847-CE14-1282-4D4A-47AF92302FDB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22" creationId="{72814C13-957C-E7FF-4880-4929A547FC4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3" creationId="{4CF41D63-CB55-3EAA-867D-3D7485BAD96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4" creationId="{530DBA2D-2461-E9BE-451C-C51DC823A9BD}"/>
          </ac:spMkLst>
        </pc:spChg>
        <pc:spChg chg="add mod">
          <ac:chgData name="Maxwell Cook" userId="6270a8f4b8f62cae" providerId="LiveId" clId="{554EE395-C155-4842-9381-DC5EFB4929C4}" dt="2024-09-19T16:46:43.992" v="388" actId="1076"/>
          <ac:spMkLst>
            <pc:docMk/>
            <pc:sldMk cId="2609532179" sldId="258"/>
            <ac:spMk id="27" creationId="{C7E49F81-646B-180A-B6CA-BEDA67147E1E}"/>
          </ac:spMkLst>
        </pc:spChg>
        <pc:picChg chg="add del mod">
          <ac:chgData name="Maxwell Cook" userId="6270a8f4b8f62cae" providerId="LiveId" clId="{554EE395-C155-4842-9381-DC5EFB4929C4}" dt="2024-09-19T16:36:21.430" v="275" actId="478"/>
          <ac:picMkLst>
            <pc:docMk/>
            <pc:sldMk cId="2609532179" sldId="258"/>
            <ac:picMk id="5" creationId="{C6ABFE62-74AD-7A30-DDAD-EF8446272A2D}"/>
          </ac:picMkLst>
        </pc:picChg>
        <pc:picChg chg="add del mod">
          <ac:chgData name="Maxwell Cook" userId="6270a8f4b8f62cae" providerId="LiveId" clId="{554EE395-C155-4842-9381-DC5EFB4929C4}" dt="2024-09-19T16:36:21.029" v="274" actId="478"/>
          <ac:picMkLst>
            <pc:docMk/>
            <pc:sldMk cId="2609532179" sldId="258"/>
            <ac:picMk id="7" creationId="{EC6733D0-F24E-EE42-0537-E847AE02903B}"/>
          </ac:picMkLst>
        </pc:picChg>
        <pc:picChg chg="add del mod">
          <ac:chgData name="Maxwell Cook" userId="6270a8f4b8f62cae" providerId="LiveId" clId="{554EE395-C155-4842-9381-DC5EFB4929C4}" dt="2024-09-19T16:36:18.906" v="272" actId="478"/>
          <ac:picMkLst>
            <pc:docMk/>
            <pc:sldMk cId="2609532179" sldId="258"/>
            <ac:picMk id="9" creationId="{A7F80389-CF27-28BF-AF1D-5A140642A9FF}"/>
          </ac:picMkLst>
        </pc:picChg>
        <pc:picChg chg="add del mod">
          <ac:chgData name="Maxwell Cook" userId="6270a8f4b8f62cae" providerId="LiveId" clId="{554EE395-C155-4842-9381-DC5EFB4929C4}" dt="2024-09-19T16:36:20.446" v="273" actId="478"/>
          <ac:picMkLst>
            <pc:docMk/>
            <pc:sldMk cId="2609532179" sldId="258"/>
            <ac:picMk id="11" creationId="{A0BC1486-38CC-BE86-5364-AAD3740D2CBD}"/>
          </ac:picMkLst>
        </pc:picChg>
        <pc:picChg chg="add mod">
          <ac:chgData name="Maxwell Cook" userId="6270a8f4b8f62cae" providerId="LiveId" clId="{554EE395-C155-4842-9381-DC5EFB4929C4}" dt="2024-09-19T16:37:22.624" v="308" actId="1076"/>
          <ac:picMkLst>
            <pc:docMk/>
            <pc:sldMk cId="2609532179" sldId="258"/>
            <ac:picMk id="13" creationId="{60D472FF-588A-4F70-CCC9-4FE1DACABA61}"/>
          </ac:picMkLst>
        </pc:picChg>
        <pc:picChg chg="add mod">
          <ac:chgData name="Maxwell Cook" userId="6270a8f4b8f62cae" providerId="LiveId" clId="{554EE395-C155-4842-9381-DC5EFB4929C4}" dt="2024-09-19T16:37:47.087" v="315" actId="14100"/>
          <ac:picMkLst>
            <pc:docMk/>
            <pc:sldMk cId="2609532179" sldId="258"/>
            <ac:picMk id="16" creationId="{DD19B347-7909-96F9-A002-91CCE9BCACDB}"/>
          </ac:picMkLst>
        </pc:picChg>
        <pc:picChg chg="add mod">
          <ac:chgData name="Maxwell Cook" userId="6270a8f4b8f62cae" providerId="LiveId" clId="{554EE395-C155-4842-9381-DC5EFB4929C4}" dt="2024-09-19T16:38:59.357" v="329" actId="1076"/>
          <ac:picMkLst>
            <pc:docMk/>
            <pc:sldMk cId="2609532179" sldId="258"/>
            <ac:picMk id="21" creationId="{38806E75-17C1-F093-BDF4-24FFF999F94A}"/>
          </ac:picMkLst>
        </pc:picChg>
        <pc:picChg chg="add mod">
          <ac:chgData name="Maxwell Cook" userId="6270a8f4b8f62cae" providerId="LiveId" clId="{554EE395-C155-4842-9381-DC5EFB4929C4}" dt="2024-09-19T16:40:24.459" v="361" actId="167"/>
          <ac:picMkLst>
            <pc:docMk/>
            <pc:sldMk cId="2609532179" sldId="258"/>
            <ac:picMk id="26" creationId="{15884C10-2672-531F-8A02-C2152D7B1B7C}"/>
          </ac:picMkLst>
        </pc:picChg>
      </pc:sldChg>
      <pc:sldChg chg="addSp delSp modSp new mod">
        <pc:chgData name="Maxwell Cook" userId="6270a8f4b8f62cae" providerId="LiveId" clId="{554EE395-C155-4842-9381-DC5EFB4929C4}" dt="2024-09-19T16:54:04.047" v="448" actId="20577"/>
        <pc:sldMkLst>
          <pc:docMk/>
          <pc:sldMk cId="1099198964" sldId="259"/>
        </pc:sldMkLst>
        <pc:spChg chg="del">
          <ac:chgData name="Maxwell Cook" userId="6270a8f4b8f62cae" providerId="LiveId" clId="{554EE395-C155-4842-9381-DC5EFB4929C4}" dt="2024-09-19T16:50:36.924" v="391" actId="478"/>
          <ac:spMkLst>
            <pc:docMk/>
            <pc:sldMk cId="1099198964" sldId="259"/>
            <ac:spMk id="2" creationId="{9F91D721-71D6-7776-EA2E-65ADD0741885}"/>
          </ac:spMkLst>
        </pc:spChg>
        <pc:spChg chg="del">
          <ac:chgData name="Maxwell Cook" userId="6270a8f4b8f62cae" providerId="LiveId" clId="{554EE395-C155-4842-9381-DC5EFB4929C4}" dt="2024-09-19T16:50:38.650" v="392" actId="478"/>
          <ac:spMkLst>
            <pc:docMk/>
            <pc:sldMk cId="1099198964" sldId="259"/>
            <ac:spMk id="3" creationId="{AAEAD086-30A3-6A31-182D-75CB672E95C1}"/>
          </ac:spMkLst>
        </pc:spChg>
        <pc:spChg chg="add mod">
          <ac:chgData name="Maxwell Cook" userId="6270a8f4b8f62cae" providerId="LiveId" clId="{554EE395-C155-4842-9381-DC5EFB4929C4}" dt="2024-09-19T16:50:34.012" v="390"/>
          <ac:spMkLst>
            <pc:docMk/>
            <pc:sldMk cId="1099198964" sldId="259"/>
            <ac:spMk id="4" creationId="{353BE122-B945-D67D-5724-71724FC5FE34}"/>
          </ac:spMkLst>
        </pc:spChg>
        <pc:spChg chg="add mod">
          <ac:chgData name="Maxwell Cook" userId="6270a8f4b8f62cae" providerId="LiveId" clId="{554EE395-C155-4842-9381-DC5EFB4929C4}" dt="2024-09-19T16:52:20.246" v="411"/>
          <ac:spMkLst>
            <pc:docMk/>
            <pc:sldMk cId="1099198964" sldId="259"/>
            <ac:spMk id="11" creationId="{C17E090C-A9C0-6659-C891-415CC0E1D392}"/>
          </ac:spMkLst>
        </pc:spChg>
        <pc:spChg chg="add mod">
          <ac:chgData name="Maxwell Cook" userId="6270a8f4b8f62cae" providerId="LiveId" clId="{554EE395-C155-4842-9381-DC5EFB4929C4}" dt="2024-09-19T16:53:51.583" v="439" actId="1076"/>
          <ac:spMkLst>
            <pc:docMk/>
            <pc:sldMk cId="1099198964" sldId="259"/>
            <ac:spMk id="12" creationId="{6E57D167-CD10-4AF3-50EE-D7BA073949D3}"/>
          </ac:spMkLst>
        </pc:spChg>
        <pc:spChg chg="add mod">
          <ac:chgData name="Maxwell Cook" userId="6270a8f4b8f62cae" providerId="LiveId" clId="{554EE395-C155-4842-9381-DC5EFB4929C4}" dt="2024-09-19T16:53:00.029" v="427" actId="1076"/>
          <ac:spMkLst>
            <pc:docMk/>
            <pc:sldMk cId="1099198964" sldId="259"/>
            <ac:spMk id="13" creationId="{5142C14C-253C-AE22-43F2-37C6FCFE9AE4}"/>
          </ac:spMkLst>
        </pc:spChg>
        <pc:spChg chg="add mod">
          <ac:chgData name="Maxwell Cook" userId="6270a8f4b8f62cae" providerId="LiveId" clId="{554EE395-C155-4842-9381-DC5EFB4929C4}" dt="2024-09-19T16:54:04.047" v="448" actId="20577"/>
          <ac:spMkLst>
            <pc:docMk/>
            <pc:sldMk cId="1099198964" sldId="259"/>
            <ac:spMk id="16" creationId="{BFEABCF5-B755-DFBA-E927-AFD6753919A6}"/>
          </ac:spMkLst>
        </pc:spChg>
        <pc:picChg chg="add mod">
          <ac:chgData name="Maxwell Cook" userId="6270a8f4b8f62cae" providerId="LiveId" clId="{554EE395-C155-4842-9381-DC5EFB4929C4}" dt="2024-09-19T16:53:42.345" v="437" actId="1076"/>
          <ac:picMkLst>
            <pc:docMk/>
            <pc:sldMk cId="1099198964" sldId="259"/>
            <ac:picMk id="6" creationId="{67A23756-B1AF-CE73-B2F3-4B367EE30D53}"/>
          </ac:picMkLst>
        </pc:picChg>
        <pc:picChg chg="add mod">
          <ac:chgData name="Maxwell Cook" userId="6270a8f4b8f62cae" providerId="LiveId" clId="{554EE395-C155-4842-9381-DC5EFB4929C4}" dt="2024-09-19T16:52:24.077" v="412" actId="1076"/>
          <ac:picMkLst>
            <pc:docMk/>
            <pc:sldMk cId="1099198964" sldId="259"/>
            <ac:picMk id="8" creationId="{C58347EF-08EB-150B-D3EF-2A2C040712C5}"/>
          </ac:picMkLst>
        </pc:picChg>
        <pc:picChg chg="add mod">
          <ac:chgData name="Maxwell Cook" userId="6270a8f4b8f62cae" providerId="LiveId" clId="{554EE395-C155-4842-9381-DC5EFB4929C4}" dt="2024-09-19T16:53:45.700" v="438" actId="1076"/>
          <ac:picMkLst>
            <pc:docMk/>
            <pc:sldMk cId="1099198964" sldId="259"/>
            <ac:picMk id="10" creationId="{FD003395-92C0-1388-EA97-14846A01EE9C}"/>
          </ac:picMkLst>
        </pc:picChg>
        <pc:picChg chg="add mod">
          <ac:chgData name="Maxwell Cook" userId="6270a8f4b8f62cae" providerId="LiveId" clId="{554EE395-C155-4842-9381-DC5EFB4929C4}" dt="2024-09-19T16:53:38.758" v="436" actId="1076"/>
          <ac:picMkLst>
            <pc:docMk/>
            <pc:sldMk cId="1099198964" sldId="259"/>
            <ac:picMk id="15" creationId="{95D8B66F-FAFA-DE3B-44B2-73E0E50F7E9D}"/>
          </ac:picMkLst>
        </pc:picChg>
      </pc:sldChg>
      <pc:sldChg chg="delSp modSp new mod">
        <pc:chgData name="Maxwell Cook" userId="6270a8f4b8f62cae" providerId="LiveId" clId="{554EE395-C155-4842-9381-DC5EFB4929C4}" dt="2024-09-20T22:08:11.908" v="452" actId="478"/>
        <pc:sldMkLst>
          <pc:docMk/>
          <pc:sldMk cId="3595600145" sldId="260"/>
        </pc:sldMkLst>
        <pc:spChg chg="del">
          <ac:chgData name="Maxwell Cook" userId="6270a8f4b8f62cae" providerId="LiveId" clId="{554EE395-C155-4842-9381-DC5EFB4929C4}" dt="2024-09-20T22:08:10.323" v="450" actId="478"/>
          <ac:spMkLst>
            <pc:docMk/>
            <pc:sldMk cId="3595600145" sldId="260"/>
            <ac:spMk id="2" creationId="{2CD762F0-F237-36B9-E0B0-DD14FA255C5D}"/>
          </ac:spMkLst>
        </pc:spChg>
        <pc:spChg chg="del mod">
          <ac:chgData name="Maxwell Cook" userId="6270a8f4b8f62cae" providerId="LiveId" clId="{554EE395-C155-4842-9381-DC5EFB4929C4}" dt="2024-09-20T22:08:11.908" v="452" actId="478"/>
          <ac:spMkLst>
            <pc:docMk/>
            <pc:sldMk cId="3595600145" sldId="260"/>
            <ac:spMk id="3" creationId="{2E0ABEEB-755F-E9C1-B1E6-CC10164187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9/20/24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denver with lines and numbers&#10;&#10;Description automatically generated">
            <a:extLst>
              <a:ext uri="{FF2B5EF4-FFF2-40B4-BE49-F238E27FC236}">
                <a16:creationId xmlns:a16="http://schemas.microsoft.com/office/drawing/2014/main" id="{9B4B95A9-9FB2-FE92-69C7-9F2518648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472506"/>
            <a:ext cx="2820958" cy="3349888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A84D6566-1C02-0794-13CA-8790C959E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28" y="472506"/>
            <a:ext cx="2820958" cy="3349888"/>
          </a:xfrm>
          <a:prstGeom prst="rect">
            <a:avLst/>
          </a:prstGeom>
        </p:spPr>
      </p:pic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0C650BF5-3653-9E7F-E192-FF484003C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8" y="4064695"/>
            <a:ext cx="2663790" cy="1746906"/>
          </a:xfrm>
          <a:prstGeom prst="rect">
            <a:avLst/>
          </a:prstGeom>
        </p:spPr>
      </p:pic>
      <p:pic>
        <p:nvPicPr>
          <p:cNvPr id="6" name="Picture 5" descr="A graph of numbers and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4DA2E845-DE3A-0934-7E91-D7202409B5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9000" y="4064695"/>
            <a:ext cx="2663790" cy="1746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F92B7-A830-094B-070F-0D53F0F6DF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27694" y="6053902"/>
            <a:ext cx="2565625" cy="2098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D9D73-9867-B428-ADDE-F0996B4BE0E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3561074" y="6053901"/>
            <a:ext cx="2556809" cy="2098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28498" y="6271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89859" y="63184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28498" y="37689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86168" y="37689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528498" y="5632437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86168" y="5632437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4" y="4342300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304556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86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2463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304399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4318616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465196" y="555065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2463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304399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246223" y="165449"/>
            <a:ext cx="25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Figure 1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246223" y="165449"/>
            <a:ext cx="25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Figure 1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3" y="449475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410749"/>
            <a:ext cx="3340182" cy="2768600"/>
          </a:xfrm>
          <a:prstGeom prst="rect">
            <a:avLst/>
          </a:prstGeom>
        </p:spPr>
      </p:pic>
      <p:pic>
        <p:nvPicPr>
          <p:cNvPr id="10" name="Picture 9" descr="A chart with numbers and a number on it&#10;&#10;Description automatically generated with medium confidence">
            <a:extLst>
              <a:ext uri="{FF2B5EF4-FFF2-40B4-BE49-F238E27FC236}">
                <a16:creationId xmlns:a16="http://schemas.microsoft.com/office/drawing/2014/main" id="{FD003395-92C0-1388-EA97-14846A01E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4287213"/>
            <a:ext cx="2950214" cy="29761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469358" y="5652172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529829" y="1113006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Resnet-18</a:t>
            </a:r>
          </a:p>
        </p:txBody>
      </p:sp>
      <p:pic>
        <p:nvPicPr>
          <p:cNvPr id="15" name="Picture 14" descr="A chart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95D8B66F-FAFA-DE3B-44B2-73E0E50F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405" y="1159293"/>
            <a:ext cx="3025373" cy="30200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4555204" y="111300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2077</TotalTime>
  <Words>63</Words>
  <Application>Microsoft Macintosh PowerPoint</Application>
  <PresentationFormat>Custom</PresentationFormat>
  <Paragraphs>21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2024-09-20T22:08:17Z</dcterms:modified>
</cp:coreProperties>
</file>